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56" r:id="rId5"/>
    <p:sldId id="263" r:id="rId6"/>
    <p:sldId id="264" r:id="rId7"/>
    <p:sldId id="265" r:id="rId8"/>
    <p:sldId id="266" r:id="rId9"/>
    <p:sldId id="267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419E2A-D195-4CD9-8D92-65022F504139}" v="14" dt="2021-02-09T18:34:59.0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94"/>
  </p:normalViewPr>
  <p:slideViewPr>
    <p:cSldViewPr snapToGrid="0" snapToObjects="1">
      <p:cViewPr varScale="1">
        <p:scale>
          <a:sx n="101" d="100"/>
          <a:sy n="101" d="100"/>
        </p:scale>
        <p:origin x="68" y="4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 Fabbri" userId="096aef6f-1d40-4d24-8172-26b262e484d4" providerId="ADAL" clId="{82419E2A-D195-4CD9-8D92-65022F504139}"/>
    <pc:docChg chg="custSel addSld delSld modSld sldOrd">
      <pc:chgData name="Luca Fabbri" userId="096aef6f-1d40-4d24-8172-26b262e484d4" providerId="ADAL" clId="{82419E2A-D195-4CD9-8D92-65022F504139}" dt="2021-02-09T18:36:45.621" v="104" actId="47"/>
      <pc:docMkLst>
        <pc:docMk/>
      </pc:docMkLst>
      <pc:sldChg chg="addSp modSp mod">
        <pc:chgData name="Luca Fabbri" userId="096aef6f-1d40-4d24-8172-26b262e484d4" providerId="ADAL" clId="{82419E2A-D195-4CD9-8D92-65022F504139}" dt="2021-02-09T18:23:24.061" v="29" actId="20577"/>
        <pc:sldMkLst>
          <pc:docMk/>
          <pc:sldMk cId="2444625710" sldId="256"/>
        </pc:sldMkLst>
        <pc:spChg chg="add mod">
          <ac:chgData name="Luca Fabbri" userId="096aef6f-1d40-4d24-8172-26b262e484d4" providerId="ADAL" clId="{82419E2A-D195-4CD9-8D92-65022F504139}" dt="2021-02-09T18:22:14.481" v="2" actId="2711"/>
          <ac:spMkLst>
            <pc:docMk/>
            <pc:sldMk cId="2444625710" sldId="256"/>
            <ac:spMk id="4" creationId="{DB4F6A04-AE23-47EB-8AC4-78D4F37AEC14}"/>
          </ac:spMkLst>
        </pc:spChg>
        <pc:spChg chg="mod">
          <ac:chgData name="Luca Fabbri" userId="096aef6f-1d40-4d24-8172-26b262e484d4" providerId="ADAL" clId="{82419E2A-D195-4CD9-8D92-65022F504139}" dt="2021-02-09T18:23:04.270" v="5" actId="113"/>
          <ac:spMkLst>
            <pc:docMk/>
            <pc:sldMk cId="2444625710" sldId="256"/>
            <ac:spMk id="12" creationId="{40E76326-8130-7E49-BF0A-3E5EFF22173C}"/>
          </ac:spMkLst>
        </pc:spChg>
        <pc:spChg chg="mod">
          <ac:chgData name="Luca Fabbri" userId="096aef6f-1d40-4d24-8172-26b262e484d4" providerId="ADAL" clId="{82419E2A-D195-4CD9-8D92-65022F504139}" dt="2021-02-09T18:23:24.061" v="29" actId="20577"/>
          <ac:spMkLst>
            <pc:docMk/>
            <pc:sldMk cId="2444625710" sldId="256"/>
            <ac:spMk id="13" creationId="{A7ECECDD-3B53-EF4D-82BE-2B8FECBEE277}"/>
          </ac:spMkLst>
        </pc:spChg>
      </pc:sldChg>
      <pc:sldChg chg="del">
        <pc:chgData name="Luca Fabbri" userId="096aef6f-1d40-4d24-8172-26b262e484d4" providerId="ADAL" clId="{82419E2A-D195-4CD9-8D92-65022F504139}" dt="2021-02-09T18:36:39.241" v="100" actId="47"/>
        <pc:sldMkLst>
          <pc:docMk/>
          <pc:sldMk cId="3276372530" sldId="257"/>
        </pc:sldMkLst>
      </pc:sldChg>
      <pc:sldChg chg="del">
        <pc:chgData name="Luca Fabbri" userId="096aef6f-1d40-4d24-8172-26b262e484d4" providerId="ADAL" clId="{82419E2A-D195-4CD9-8D92-65022F504139}" dt="2021-02-09T18:36:41.196" v="101" actId="47"/>
        <pc:sldMkLst>
          <pc:docMk/>
          <pc:sldMk cId="600698517" sldId="258"/>
        </pc:sldMkLst>
      </pc:sldChg>
      <pc:sldChg chg="del">
        <pc:chgData name="Luca Fabbri" userId="096aef6f-1d40-4d24-8172-26b262e484d4" providerId="ADAL" clId="{82419E2A-D195-4CD9-8D92-65022F504139}" dt="2021-02-09T18:36:42.599" v="102" actId="47"/>
        <pc:sldMkLst>
          <pc:docMk/>
          <pc:sldMk cId="3343285583" sldId="259"/>
        </pc:sldMkLst>
      </pc:sldChg>
      <pc:sldChg chg="del">
        <pc:chgData name="Luca Fabbri" userId="096aef6f-1d40-4d24-8172-26b262e484d4" providerId="ADAL" clId="{82419E2A-D195-4CD9-8D92-65022F504139}" dt="2021-02-09T18:36:44.316" v="103" actId="47"/>
        <pc:sldMkLst>
          <pc:docMk/>
          <pc:sldMk cId="1734779910" sldId="260"/>
        </pc:sldMkLst>
      </pc:sldChg>
      <pc:sldChg chg="del">
        <pc:chgData name="Luca Fabbri" userId="096aef6f-1d40-4d24-8172-26b262e484d4" providerId="ADAL" clId="{82419E2A-D195-4CD9-8D92-65022F504139}" dt="2021-02-09T18:36:45.621" v="104" actId="47"/>
        <pc:sldMkLst>
          <pc:docMk/>
          <pc:sldMk cId="617118413" sldId="261"/>
        </pc:sldMkLst>
      </pc:sldChg>
      <pc:sldChg chg="addSp delSp modSp add mod ord">
        <pc:chgData name="Luca Fabbri" userId="096aef6f-1d40-4d24-8172-26b262e484d4" providerId="ADAL" clId="{82419E2A-D195-4CD9-8D92-65022F504139}" dt="2021-02-09T18:36:31.208" v="99" actId="207"/>
        <pc:sldMkLst>
          <pc:docMk/>
          <pc:sldMk cId="4179076401" sldId="263"/>
        </pc:sldMkLst>
        <pc:spChg chg="mod">
          <ac:chgData name="Luca Fabbri" userId="096aef6f-1d40-4d24-8172-26b262e484d4" providerId="ADAL" clId="{82419E2A-D195-4CD9-8D92-65022F504139}" dt="2021-02-09T18:24:06.377" v="32" actId="113"/>
          <ac:spMkLst>
            <pc:docMk/>
            <pc:sldMk cId="4179076401" sldId="263"/>
            <ac:spMk id="2" creationId="{4FE4E339-8D66-4646-9A15-D94FE8C4BDED}"/>
          </ac:spMkLst>
        </pc:spChg>
        <pc:spChg chg="del">
          <ac:chgData name="Luca Fabbri" userId="096aef6f-1d40-4d24-8172-26b262e484d4" providerId="ADAL" clId="{82419E2A-D195-4CD9-8D92-65022F504139}" dt="2021-02-09T18:24:13.868" v="33" actId="478"/>
          <ac:spMkLst>
            <pc:docMk/>
            <pc:sldMk cId="4179076401" sldId="263"/>
            <ac:spMk id="3" creationId="{5E6CCB39-35AE-874E-87A7-CD4163FB53C8}"/>
          </ac:spMkLst>
        </pc:spChg>
        <pc:spChg chg="add del mod">
          <ac:chgData name="Luca Fabbri" userId="096aef6f-1d40-4d24-8172-26b262e484d4" providerId="ADAL" clId="{82419E2A-D195-4CD9-8D92-65022F504139}" dt="2021-02-09T18:24:19.242" v="34" actId="478"/>
          <ac:spMkLst>
            <pc:docMk/>
            <pc:sldMk cId="4179076401" sldId="263"/>
            <ac:spMk id="5" creationId="{E3A6F592-15D2-4EC9-92BB-EA932BE5B583}"/>
          </ac:spMkLst>
        </pc:spChg>
        <pc:spChg chg="add mod">
          <ac:chgData name="Luca Fabbri" userId="096aef6f-1d40-4d24-8172-26b262e484d4" providerId="ADAL" clId="{82419E2A-D195-4CD9-8D92-65022F504139}" dt="2021-02-09T18:34:33.845" v="85" actId="207"/>
          <ac:spMkLst>
            <pc:docMk/>
            <pc:sldMk cId="4179076401" sldId="263"/>
            <ac:spMk id="6" creationId="{66A8F42A-DDBD-47B1-97C5-5E90C323F750}"/>
          </ac:spMkLst>
        </pc:spChg>
        <pc:spChg chg="add mod">
          <ac:chgData name="Luca Fabbri" userId="096aef6f-1d40-4d24-8172-26b262e484d4" providerId="ADAL" clId="{82419E2A-D195-4CD9-8D92-65022F504139}" dt="2021-02-09T18:35:54.500" v="93" actId="207"/>
          <ac:spMkLst>
            <pc:docMk/>
            <pc:sldMk cId="4179076401" sldId="263"/>
            <ac:spMk id="8" creationId="{FFF26D4F-D512-4748-AD74-C26D0EE413CD}"/>
          </ac:spMkLst>
        </pc:spChg>
        <pc:spChg chg="add mod">
          <ac:chgData name="Luca Fabbri" userId="096aef6f-1d40-4d24-8172-26b262e484d4" providerId="ADAL" clId="{82419E2A-D195-4CD9-8D92-65022F504139}" dt="2021-02-09T18:35:29.498" v="90" actId="207"/>
          <ac:spMkLst>
            <pc:docMk/>
            <pc:sldMk cId="4179076401" sldId="263"/>
            <ac:spMk id="10" creationId="{842576A8-6B5A-4426-8586-771A8E4A2846}"/>
          </ac:spMkLst>
        </pc:spChg>
        <pc:spChg chg="add mod">
          <ac:chgData name="Luca Fabbri" userId="096aef6f-1d40-4d24-8172-26b262e484d4" providerId="ADAL" clId="{82419E2A-D195-4CD9-8D92-65022F504139}" dt="2021-02-09T18:35:18.966" v="88" actId="207"/>
          <ac:spMkLst>
            <pc:docMk/>
            <pc:sldMk cId="4179076401" sldId="263"/>
            <ac:spMk id="12" creationId="{CCD4E5C0-E42B-412A-94B2-56B41A97ACC7}"/>
          </ac:spMkLst>
        </pc:spChg>
        <pc:spChg chg="add mod">
          <ac:chgData name="Luca Fabbri" userId="096aef6f-1d40-4d24-8172-26b262e484d4" providerId="ADAL" clId="{82419E2A-D195-4CD9-8D92-65022F504139}" dt="2021-02-09T18:36:10.740" v="95" actId="207"/>
          <ac:spMkLst>
            <pc:docMk/>
            <pc:sldMk cId="4179076401" sldId="263"/>
            <ac:spMk id="14" creationId="{27C8EE68-D6F9-4590-97DF-DAE1E6AFBA16}"/>
          </ac:spMkLst>
        </pc:spChg>
        <pc:spChg chg="add mod">
          <ac:chgData name="Luca Fabbri" userId="096aef6f-1d40-4d24-8172-26b262e484d4" providerId="ADAL" clId="{82419E2A-D195-4CD9-8D92-65022F504139}" dt="2021-02-09T18:36:21.513" v="97" actId="207"/>
          <ac:spMkLst>
            <pc:docMk/>
            <pc:sldMk cId="4179076401" sldId="263"/>
            <ac:spMk id="16" creationId="{76425BB2-7206-4043-BA34-4B6A7191B906}"/>
          </ac:spMkLst>
        </pc:spChg>
        <pc:spChg chg="add mod">
          <ac:chgData name="Luca Fabbri" userId="096aef6f-1d40-4d24-8172-26b262e484d4" providerId="ADAL" clId="{82419E2A-D195-4CD9-8D92-65022F504139}" dt="2021-02-09T18:36:31.208" v="99" actId="207"/>
          <ac:spMkLst>
            <pc:docMk/>
            <pc:sldMk cId="4179076401" sldId="263"/>
            <ac:spMk id="18" creationId="{38AEEC2B-3165-4363-8AB6-99A0BA93F0E4}"/>
          </ac:spMkLst>
        </pc:spChg>
        <pc:picChg chg="add mod">
          <ac:chgData name="Luca Fabbri" userId="096aef6f-1d40-4d24-8172-26b262e484d4" providerId="ADAL" clId="{82419E2A-D195-4CD9-8D92-65022F504139}" dt="2021-02-09T18:34:59.075" v="86"/>
          <ac:picMkLst>
            <pc:docMk/>
            <pc:sldMk cId="4179076401" sldId="263"/>
            <ac:picMk id="7" creationId="{C3123E86-F7ED-4FA7-90D6-CA0DCCB0FB07}"/>
          </ac:picMkLst>
        </pc:picChg>
        <pc:picChg chg="add mod">
          <ac:chgData name="Luca Fabbri" userId="096aef6f-1d40-4d24-8172-26b262e484d4" providerId="ADAL" clId="{82419E2A-D195-4CD9-8D92-65022F504139}" dt="2021-02-09T18:34:59.075" v="86"/>
          <ac:picMkLst>
            <pc:docMk/>
            <pc:sldMk cId="4179076401" sldId="263"/>
            <ac:picMk id="9" creationId="{B9A98D3C-1A0B-459F-A8C6-23FC7AE8CD62}"/>
          </ac:picMkLst>
        </pc:picChg>
        <pc:picChg chg="add mod">
          <ac:chgData name="Luca Fabbri" userId="096aef6f-1d40-4d24-8172-26b262e484d4" providerId="ADAL" clId="{82419E2A-D195-4CD9-8D92-65022F504139}" dt="2021-02-09T18:34:59.075" v="86"/>
          <ac:picMkLst>
            <pc:docMk/>
            <pc:sldMk cId="4179076401" sldId="263"/>
            <ac:picMk id="11" creationId="{4D65459F-1504-4443-BA96-90BC38CA2991}"/>
          </ac:picMkLst>
        </pc:picChg>
        <pc:picChg chg="add mod">
          <ac:chgData name="Luca Fabbri" userId="096aef6f-1d40-4d24-8172-26b262e484d4" providerId="ADAL" clId="{82419E2A-D195-4CD9-8D92-65022F504139}" dt="2021-02-09T18:34:59.075" v="86"/>
          <ac:picMkLst>
            <pc:docMk/>
            <pc:sldMk cId="4179076401" sldId="263"/>
            <ac:picMk id="13" creationId="{CADC6B85-FD5E-438F-A2E5-ADFD30E75CE3}"/>
          </ac:picMkLst>
        </pc:picChg>
        <pc:picChg chg="add mod">
          <ac:chgData name="Luca Fabbri" userId="096aef6f-1d40-4d24-8172-26b262e484d4" providerId="ADAL" clId="{82419E2A-D195-4CD9-8D92-65022F504139}" dt="2021-02-09T18:34:59.075" v="86"/>
          <ac:picMkLst>
            <pc:docMk/>
            <pc:sldMk cId="4179076401" sldId="263"/>
            <ac:picMk id="15" creationId="{E1F9472A-690A-400D-B8C3-C62A562B3A27}"/>
          </ac:picMkLst>
        </pc:picChg>
        <pc:picChg chg="add mod">
          <ac:chgData name="Luca Fabbri" userId="096aef6f-1d40-4d24-8172-26b262e484d4" providerId="ADAL" clId="{82419E2A-D195-4CD9-8D92-65022F504139}" dt="2021-02-09T18:34:59.075" v="86"/>
          <ac:picMkLst>
            <pc:docMk/>
            <pc:sldMk cId="4179076401" sldId="263"/>
            <ac:picMk id="17" creationId="{B1F19308-27C3-4F37-ACAF-A3F407862182}"/>
          </ac:picMkLst>
        </pc:picChg>
      </pc:sldChg>
      <pc:sldChg chg="addSp modSp add mod">
        <pc:chgData name="Luca Fabbri" userId="096aef6f-1d40-4d24-8172-26b262e484d4" providerId="ADAL" clId="{82419E2A-D195-4CD9-8D92-65022F504139}" dt="2021-02-09T18:34:05.172" v="82" actId="207"/>
        <pc:sldMkLst>
          <pc:docMk/>
          <pc:sldMk cId="1809968310" sldId="264"/>
        </pc:sldMkLst>
        <pc:spChg chg="mod">
          <ac:chgData name="Luca Fabbri" userId="096aef6f-1d40-4d24-8172-26b262e484d4" providerId="ADAL" clId="{82419E2A-D195-4CD9-8D92-65022F504139}" dt="2021-02-09T18:24:54.021" v="38"/>
          <ac:spMkLst>
            <pc:docMk/>
            <pc:sldMk cId="1809968310" sldId="264"/>
            <ac:spMk id="2" creationId="{4FE4E339-8D66-4646-9A15-D94FE8C4BDED}"/>
          </ac:spMkLst>
        </pc:spChg>
        <pc:spChg chg="add mod">
          <ac:chgData name="Luca Fabbri" userId="096aef6f-1d40-4d24-8172-26b262e484d4" providerId="ADAL" clId="{82419E2A-D195-4CD9-8D92-65022F504139}" dt="2021-02-09T18:33:28.178" v="76" actId="2711"/>
          <ac:spMkLst>
            <pc:docMk/>
            <pc:sldMk cId="1809968310" sldId="264"/>
            <ac:spMk id="3" creationId="{E56324D4-E237-4752-9FF2-D4ABC908B813}"/>
          </ac:spMkLst>
        </pc:spChg>
        <pc:spChg chg="add mod">
          <ac:chgData name="Luca Fabbri" userId="096aef6f-1d40-4d24-8172-26b262e484d4" providerId="ADAL" clId="{82419E2A-D195-4CD9-8D92-65022F504139}" dt="2021-02-09T18:33:41.307" v="78" actId="207"/>
          <ac:spMkLst>
            <pc:docMk/>
            <pc:sldMk cId="1809968310" sldId="264"/>
            <ac:spMk id="6" creationId="{DBF1BABA-73BD-4A32-ABE9-323EB5E16FD2}"/>
          </ac:spMkLst>
        </pc:spChg>
        <pc:picChg chg="add mod">
          <ac:chgData name="Luca Fabbri" userId="096aef6f-1d40-4d24-8172-26b262e484d4" providerId="ADAL" clId="{82419E2A-D195-4CD9-8D92-65022F504139}" dt="2021-02-09T18:33:49.313" v="79" actId="207"/>
          <ac:picMkLst>
            <pc:docMk/>
            <pc:sldMk cId="1809968310" sldId="264"/>
            <ac:picMk id="4" creationId="{482D8021-0DD6-4DF6-856D-60DE7A71BCC1}"/>
          </ac:picMkLst>
        </pc:picChg>
        <pc:picChg chg="add mod">
          <ac:chgData name="Luca Fabbri" userId="096aef6f-1d40-4d24-8172-26b262e484d4" providerId="ADAL" clId="{82419E2A-D195-4CD9-8D92-65022F504139}" dt="2021-02-09T18:34:05.172" v="82" actId="207"/>
          <ac:picMkLst>
            <pc:docMk/>
            <pc:sldMk cId="1809968310" sldId="264"/>
            <ac:picMk id="5" creationId="{2BCD2D10-405B-468F-975E-3DA2EEF079A1}"/>
          </ac:picMkLst>
        </pc:picChg>
      </pc:sldChg>
      <pc:sldChg chg="addSp modSp add mod">
        <pc:chgData name="Luca Fabbri" userId="096aef6f-1d40-4d24-8172-26b262e484d4" providerId="ADAL" clId="{82419E2A-D195-4CD9-8D92-65022F504139}" dt="2021-02-09T18:32:49.859" v="74" actId="2711"/>
        <pc:sldMkLst>
          <pc:docMk/>
          <pc:sldMk cId="2343633123" sldId="265"/>
        </pc:sldMkLst>
        <pc:spChg chg="mod">
          <ac:chgData name="Luca Fabbri" userId="096aef6f-1d40-4d24-8172-26b262e484d4" providerId="ADAL" clId="{82419E2A-D195-4CD9-8D92-65022F504139}" dt="2021-02-09T18:25:30.040" v="40"/>
          <ac:spMkLst>
            <pc:docMk/>
            <pc:sldMk cId="2343633123" sldId="265"/>
            <ac:spMk id="2" creationId="{4FE4E339-8D66-4646-9A15-D94FE8C4BDED}"/>
          </ac:spMkLst>
        </pc:spChg>
        <pc:spChg chg="add mod">
          <ac:chgData name="Luca Fabbri" userId="096aef6f-1d40-4d24-8172-26b262e484d4" providerId="ADAL" clId="{82419E2A-D195-4CD9-8D92-65022F504139}" dt="2021-02-09T18:31:00.781" v="64" actId="207"/>
          <ac:spMkLst>
            <pc:docMk/>
            <pc:sldMk cId="2343633123" sldId="265"/>
            <ac:spMk id="3" creationId="{56DB6D3B-9EAE-49AF-8959-46770E2B8215}"/>
          </ac:spMkLst>
        </pc:spChg>
        <pc:spChg chg="add mod">
          <ac:chgData name="Luca Fabbri" userId="096aef6f-1d40-4d24-8172-26b262e484d4" providerId="ADAL" clId="{82419E2A-D195-4CD9-8D92-65022F504139}" dt="2021-02-09T18:31:54.883" v="71" actId="2711"/>
          <ac:spMkLst>
            <pc:docMk/>
            <pc:sldMk cId="2343633123" sldId="265"/>
            <ac:spMk id="4" creationId="{91E607C1-E128-42DF-A359-D1D45BF7D9E3}"/>
          </ac:spMkLst>
        </pc:spChg>
        <pc:spChg chg="add mod">
          <ac:chgData name="Luca Fabbri" userId="096aef6f-1d40-4d24-8172-26b262e484d4" providerId="ADAL" clId="{82419E2A-D195-4CD9-8D92-65022F504139}" dt="2021-02-09T18:32:37.810" v="73" actId="2711"/>
          <ac:spMkLst>
            <pc:docMk/>
            <pc:sldMk cId="2343633123" sldId="265"/>
            <ac:spMk id="5" creationId="{DAAC487B-6F94-42B9-ACDF-BFC0AA6F5502}"/>
          </ac:spMkLst>
        </pc:spChg>
        <pc:spChg chg="add mod">
          <ac:chgData name="Luca Fabbri" userId="096aef6f-1d40-4d24-8172-26b262e484d4" providerId="ADAL" clId="{82419E2A-D195-4CD9-8D92-65022F504139}" dt="2021-02-09T18:32:49.859" v="74" actId="2711"/>
          <ac:spMkLst>
            <pc:docMk/>
            <pc:sldMk cId="2343633123" sldId="265"/>
            <ac:spMk id="6" creationId="{9E3526A7-2EBB-476C-8A3B-48C5C8A6F0C3}"/>
          </ac:spMkLst>
        </pc:spChg>
        <pc:spChg chg="add mod">
          <ac:chgData name="Luca Fabbri" userId="096aef6f-1d40-4d24-8172-26b262e484d4" providerId="ADAL" clId="{82419E2A-D195-4CD9-8D92-65022F504139}" dt="2021-02-09T18:32:23.910" v="72" actId="2711"/>
          <ac:spMkLst>
            <pc:docMk/>
            <pc:sldMk cId="2343633123" sldId="265"/>
            <ac:spMk id="7" creationId="{5C19B9C5-5587-40CD-A5E9-7070CBF24BBE}"/>
          </ac:spMkLst>
        </pc:spChg>
      </pc:sldChg>
      <pc:sldChg chg="addSp modSp add mod">
        <pc:chgData name="Luca Fabbri" userId="096aef6f-1d40-4d24-8172-26b262e484d4" providerId="ADAL" clId="{82419E2A-D195-4CD9-8D92-65022F504139}" dt="2021-02-09T18:30:24.367" v="61" actId="207"/>
        <pc:sldMkLst>
          <pc:docMk/>
          <pc:sldMk cId="4029478007" sldId="266"/>
        </pc:sldMkLst>
        <pc:spChg chg="mod">
          <ac:chgData name="Luca Fabbri" userId="096aef6f-1d40-4d24-8172-26b262e484d4" providerId="ADAL" clId="{82419E2A-D195-4CD9-8D92-65022F504139}" dt="2021-02-09T18:26:19.276" v="43"/>
          <ac:spMkLst>
            <pc:docMk/>
            <pc:sldMk cId="4029478007" sldId="266"/>
            <ac:spMk id="2" creationId="{4FE4E339-8D66-4646-9A15-D94FE8C4BDED}"/>
          </ac:spMkLst>
        </pc:spChg>
        <pc:spChg chg="add mod">
          <ac:chgData name="Luca Fabbri" userId="096aef6f-1d40-4d24-8172-26b262e484d4" providerId="ADAL" clId="{82419E2A-D195-4CD9-8D92-65022F504139}" dt="2021-02-09T18:30:24.367" v="61" actId="207"/>
          <ac:spMkLst>
            <pc:docMk/>
            <pc:sldMk cId="4029478007" sldId="266"/>
            <ac:spMk id="3" creationId="{9B2B6512-8CAD-4487-9093-EFCFFBB29C97}"/>
          </ac:spMkLst>
        </pc:spChg>
      </pc:sldChg>
      <pc:sldChg chg="addSp modSp add mod">
        <pc:chgData name="Luca Fabbri" userId="096aef6f-1d40-4d24-8172-26b262e484d4" providerId="ADAL" clId="{82419E2A-D195-4CD9-8D92-65022F504139}" dt="2021-02-09T18:30:02.875" v="58" actId="207"/>
        <pc:sldMkLst>
          <pc:docMk/>
          <pc:sldMk cId="863938896" sldId="267"/>
        </pc:sldMkLst>
        <pc:spChg chg="mod">
          <ac:chgData name="Luca Fabbri" userId="096aef6f-1d40-4d24-8172-26b262e484d4" providerId="ADAL" clId="{82419E2A-D195-4CD9-8D92-65022F504139}" dt="2021-02-09T18:27:17.743" v="46"/>
          <ac:spMkLst>
            <pc:docMk/>
            <pc:sldMk cId="863938896" sldId="267"/>
            <ac:spMk id="2" creationId="{4FE4E339-8D66-4646-9A15-D94FE8C4BDED}"/>
          </ac:spMkLst>
        </pc:spChg>
        <pc:spChg chg="add mod">
          <ac:chgData name="Luca Fabbri" userId="096aef6f-1d40-4d24-8172-26b262e484d4" providerId="ADAL" clId="{82419E2A-D195-4CD9-8D92-65022F504139}" dt="2021-02-09T18:27:56.387" v="49" actId="207"/>
          <ac:spMkLst>
            <pc:docMk/>
            <pc:sldMk cId="863938896" sldId="267"/>
            <ac:spMk id="3" creationId="{7020EDDE-B9C9-4697-92F1-652EFCEE7FF5}"/>
          </ac:spMkLst>
        </pc:spChg>
        <pc:graphicFrameChg chg="add mod modGraphic">
          <ac:chgData name="Luca Fabbri" userId="096aef6f-1d40-4d24-8172-26b262e484d4" providerId="ADAL" clId="{82419E2A-D195-4CD9-8D92-65022F504139}" dt="2021-02-09T18:30:02.875" v="58" actId="207"/>
          <ac:graphicFrameMkLst>
            <pc:docMk/>
            <pc:sldMk cId="863938896" sldId="267"/>
            <ac:graphicFrameMk id="4" creationId="{D61F6501-51EE-449B-9691-DC82429AD2AA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">
    <p:bg>
      <p:bgPr>
        <a:solidFill>
          <a:srgbClr val="8DA8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85242" y="5301733"/>
            <a:ext cx="9144000" cy="369332"/>
          </a:xfrm>
        </p:spPr>
        <p:txBody>
          <a:bodyPr wrap="square">
            <a:spAutoFit/>
          </a:bodyPr>
          <a:lstStyle>
            <a:lvl1pPr algn="r">
              <a:defRPr lang="en-US" sz="20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/>
            <a:r>
              <a:rPr lang="it-IT" dirty="0"/>
              <a:t>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637563" y="5757332"/>
            <a:ext cx="3291679" cy="369332"/>
          </a:xfr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r">
              <a:buFontTx/>
              <a:buNone/>
              <a:def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lvl="0" algn="r">
              <a:spcBef>
                <a:spcPct val="0"/>
              </a:spcBef>
              <a:buNone/>
            </a:pPr>
            <a:r>
              <a:rPr lang="it-IT" dirty="0"/>
              <a:t>data</a:t>
            </a:r>
            <a:endParaRPr lang="en-US" dirty="0"/>
          </a:p>
        </p:txBody>
      </p:sp>
      <p:pic>
        <p:nvPicPr>
          <p:cNvPr id="7" name="Immagine 6" descr="aTavola disegno 3.png">
            <a:extLst>
              <a:ext uri="{FF2B5EF4-FFF2-40B4-BE49-F238E27FC236}">
                <a16:creationId xmlns:a16="http://schemas.microsoft.com/office/drawing/2014/main" id="{5DD8F397-E8F2-0D46-86ED-D5684C8C00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802" y="1100668"/>
            <a:ext cx="6029334" cy="411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211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EF3E3A-D34D-814B-A152-407B97340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000" y="676799"/>
            <a:ext cx="9781456" cy="684000"/>
          </a:xfrm>
          <a:prstGeom prst="rect">
            <a:avLst/>
          </a:prstGeom>
          <a:noFill/>
        </p:spPr>
        <p:txBody>
          <a:bodyPr wrap="none" lIns="0" rIns="0" rtlCol="0" anchor="t">
            <a:noAutofit/>
          </a:bodyPr>
          <a:lstStyle>
            <a:lvl1pPr>
              <a:defRPr lang="it-IT" sz="4400">
                <a:solidFill>
                  <a:srgbClr val="8FA8B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>
              <a:lnSpc>
                <a:spcPct val="80000"/>
              </a:lnSpc>
            </a:pPr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511D10-2D78-574F-9718-CFDAF52EC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52114" y="6404506"/>
            <a:ext cx="2743200" cy="365125"/>
          </a:xfrm>
        </p:spPr>
        <p:txBody>
          <a:bodyPr/>
          <a:lstStyle>
            <a:lvl1pPr>
              <a:defRPr>
                <a:solidFill>
                  <a:srgbClr val="8DA8B7"/>
                </a:solidFill>
              </a:defRPr>
            </a:lvl1pPr>
          </a:lstStyle>
          <a:p>
            <a:fld id="{DF1647C3-F8D9-E144-B01B-3F3D24DD3EF8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85E2DBE3-78D6-704F-BC1F-D8A365A402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745" y="205426"/>
            <a:ext cx="534531" cy="431338"/>
          </a:xfrm>
          <a:prstGeom prst="rect">
            <a:avLst/>
          </a:prstGeom>
        </p:spPr>
      </p:pic>
      <p:sp>
        <p:nvSpPr>
          <p:cNvPr id="8" name="Segnaposto testo 9">
            <a:extLst>
              <a:ext uri="{FF2B5EF4-FFF2-40B4-BE49-F238E27FC236}">
                <a16:creationId xmlns:a16="http://schemas.microsoft.com/office/drawing/2014/main" id="{8619052F-60BE-F347-BBEB-9427333908B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23962" y="1558800"/>
            <a:ext cx="9781455" cy="4719599"/>
          </a:xfrm>
        </p:spPr>
        <p:txBody>
          <a:bodyPr lIns="0" rIns="0">
            <a:noAutofit/>
          </a:bodyPr>
          <a:lstStyle>
            <a:lvl1pPr marL="0" indent="0">
              <a:buNone/>
              <a:defRPr sz="2400"/>
            </a:lvl1pPr>
            <a:lvl2pPr marL="279400" indent="-265113">
              <a:buClr>
                <a:srgbClr val="8DA8B7"/>
              </a:buClr>
              <a:buFont typeface="Font di sistema regolare"/>
              <a:buChar char="/"/>
              <a:tabLst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</p:txBody>
      </p:sp>
    </p:spTree>
    <p:extLst>
      <p:ext uri="{BB962C8B-B14F-4D97-AF65-F5344CB8AC3E}">
        <p14:creationId xmlns:p14="http://schemas.microsoft.com/office/powerpoint/2010/main" val="3551887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EF3E3A-D34D-814B-A152-407B97340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000" y="676799"/>
            <a:ext cx="6789032" cy="684000"/>
          </a:xfrm>
          <a:prstGeom prst="rect">
            <a:avLst/>
          </a:prstGeom>
          <a:noFill/>
        </p:spPr>
        <p:txBody>
          <a:bodyPr wrap="none" lIns="0" rIns="0" rtlCol="0" anchor="t">
            <a:noAutofit/>
          </a:bodyPr>
          <a:lstStyle>
            <a:lvl1pPr>
              <a:defRPr lang="it-IT" sz="4400">
                <a:solidFill>
                  <a:srgbClr val="8FA8B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>
              <a:lnSpc>
                <a:spcPct val="80000"/>
              </a:lnSpc>
            </a:pPr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511D10-2D78-574F-9718-CFDAF52EC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52114" y="6404506"/>
            <a:ext cx="2743200" cy="365125"/>
          </a:xfrm>
        </p:spPr>
        <p:txBody>
          <a:bodyPr/>
          <a:lstStyle>
            <a:lvl1pPr>
              <a:defRPr>
                <a:solidFill>
                  <a:srgbClr val="8DA8B7"/>
                </a:solidFill>
              </a:defRPr>
            </a:lvl1pPr>
          </a:lstStyle>
          <a:p>
            <a:fld id="{DF1647C3-F8D9-E144-B01B-3F3D24DD3EF8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85E2DBE3-78D6-704F-BC1F-D8A365A402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745" y="205426"/>
            <a:ext cx="534531" cy="431338"/>
          </a:xfrm>
          <a:prstGeom prst="rect">
            <a:avLst/>
          </a:prstGeom>
        </p:spPr>
      </p:pic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D8C6F6FC-F0FC-4347-8A78-9D6728488D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23963" y="1558800"/>
            <a:ext cx="6789032" cy="4719599"/>
          </a:xfrm>
        </p:spPr>
        <p:txBody>
          <a:bodyPr lIns="0" rIns="0">
            <a:noAutofit/>
          </a:bodyPr>
          <a:lstStyle>
            <a:lvl1pPr marL="0" indent="0">
              <a:buNone/>
              <a:defRPr sz="2400"/>
            </a:lvl1pPr>
            <a:lvl2pPr marL="279400" indent="-265113">
              <a:buClr>
                <a:srgbClr val="8DA8B7"/>
              </a:buClr>
              <a:buFont typeface="Font di sistema regolare"/>
              <a:buChar char="/"/>
              <a:tabLst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</p:txBody>
      </p:sp>
      <p:sp>
        <p:nvSpPr>
          <p:cNvPr id="12" name="Segnaposto immagine 4">
            <a:extLst>
              <a:ext uri="{FF2B5EF4-FFF2-40B4-BE49-F238E27FC236}">
                <a16:creationId xmlns:a16="http://schemas.microsoft.com/office/drawing/2014/main" id="{AEA03EE3-7D75-234D-9CF3-697F568FD04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300812" y="1558798"/>
            <a:ext cx="3891188" cy="4719598"/>
          </a:xfrm>
          <a:solidFill>
            <a:srgbClr val="8DA8B7"/>
          </a:solidFill>
          <a:ln>
            <a:solidFill>
              <a:srgbClr val="8DA8B7"/>
            </a:solidFill>
          </a:ln>
        </p:spPr>
        <p:txBody>
          <a:bodyPr/>
          <a:lstStyle/>
          <a:p>
            <a:r>
              <a:rPr lang="it-IT"/>
              <a:t>Fare clic sull'icona per inserire un'immagine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878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e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EF3E3A-D34D-814B-A152-407B97340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000" y="676799"/>
            <a:ext cx="9781418" cy="684000"/>
          </a:xfrm>
          <a:prstGeom prst="rect">
            <a:avLst/>
          </a:prstGeom>
          <a:noFill/>
        </p:spPr>
        <p:txBody>
          <a:bodyPr wrap="none" lIns="0" rIns="0" rtlCol="0" anchor="t">
            <a:noAutofit/>
          </a:bodyPr>
          <a:lstStyle>
            <a:lvl1pPr>
              <a:defRPr lang="it-IT" sz="4400">
                <a:solidFill>
                  <a:srgbClr val="8FA8B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>
              <a:lnSpc>
                <a:spcPct val="80000"/>
              </a:lnSpc>
            </a:pPr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511D10-2D78-574F-9718-CFDAF52EC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52114" y="6404506"/>
            <a:ext cx="2743200" cy="365125"/>
          </a:xfrm>
        </p:spPr>
        <p:txBody>
          <a:bodyPr/>
          <a:lstStyle>
            <a:lvl1pPr>
              <a:defRPr>
                <a:solidFill>
                  <a:srgbClr val="8DA8B7"/>
                </a:solidFill>
              </a:defRPr>
            </a:lvl1pPr>
          </a:lstStyle>
          <a:p>
            <a:fld id="{DF1647C3-F8D9-E144-B01B-3F3D24DD3EF8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85E2DBE3-78D6-704F-BC1F-D8A365A402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745" y="205426"/>
            <a:ext cx="534531" cy="431338"/>
          </a:xfrm>
          <a:prstGeom prst="rect">
            <a:avLst/>
          </a:prstGeom>
        </p:spPr>
      </p:pic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D8C6F6FC-F0FC-4347-8A78-9D6728488D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23963" y="5290457"/>
            <a:ext cx="9781416" cy="987942"/>
          </a:xfrm>
        </p:spPr>
        <p:txBody>
          <a:bodyPr lIns="0" rIns="0">
            <a:noAutofit/>
          </a:bodyPr>
          <a:lstStyle>
            <a:lvl1pPr marL="0" indent="0">
              <a:buNone/>
              <a:defRPr sz="2400"/>
            </a:lvl1pPr>
            <a:lvl2pPr marL="279400" indent="-265113">
              <a:buClr>
                <a:srgbClr val="8DA8B7"/>
              </a:buClr>
              <a:buFont typeface="Font di sistema regolare"/>
              <a:buChar char="/"/>
              <a:tabLst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</p:txBody>
      </p:sp>
      <p:sp>
        <p:nvSpPr>
          <p:cNvPr id="13" name="Segnaposto immagine 4">
            <a:extLst>
              <a:ext uri="{FF2B5EF4-FFF2-40B4-BE49-F238E27FC236}">
                <a16:creationId xmlns:a16="http://schemas.microsoft.com/office/drawing/2014/main" id="{363B70FC-23DF-5448-A3EB-B1BAA63FF13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223962" y="1712255"/>
            <a:ext cx="9781416" cy="3432972"/>
          </a:xfrm>
          <a:solidFill>
            <a:srgbClr val="8DA8B7"/>
          </a:solidFill>
          <a:ln>
            <a:solidFill>
              <a:srgbClr val="8DA8B7"/>
            </a:solidFill>
          </a:ln>
        </p:spPr>
        <p:txBody>
          <a:bodyPr/>
          <a:lstStyle/>
          <a:p>
            <a:r>
              <a:rPr lang="it-IT"/>
              <a:t>Fare clic sull'icona per inserire un'immagine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6920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dopp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EF3E3A-D34D-814B-A152-407B97340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000" y="676799"/>
            <a:ext cx="9781418" cy="684000"/>
          </a:xfrm>
          <a:prstGeom prst="rect">
            <a:avLst/>
          </a:prstGeom>
          <a:noFill/>
        </p:spPr>
        <p:txBody>
          <a:bodyPr wrap="none" lIns="0" rIns="0" rtlCol="0" anchor="t">
            <a:noAutofit/>
          </a:bodyPr>
          <a:lstStyle>
            <a:lvl1pPr>
              <a:defRPr lang="it-IT" sz="4400">
                <a:solidFill>
                  <a:srgbClr val="8FA8B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>
              <a:lnSpc>
                <a:spcPct val="80000"/>
              </a:lnSpc>
            </a:pPr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511D10-2D78-574F-9718-CFDAF52EC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52114" y="6404506"/>
            <a:ext cx="2743200" cy="365125"/>
          </a:xfrm>
        </p:spPr>
        <p:txBody>
          <a:bodyPr/>
          <a:lstStyle>
            <a:lvl1pPr>
              <a:defRPr>
                <a:solidFill>
                  <a:srgbClr val="8DA8B7"/>
                </a:solidFill>
              </a:defRPr>
            </a:lvl1pPr>
          </a:lstStyle>
          <a:p>
            <a:fld id="{DF1647C3-F8D9-E144-B01B-3F3D24DD3EF8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85E2DBE3-78D6-704F-BC1F-D8A365A402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745" y="205426"/>
            <a:ext cx="534531" cy="431338"/>
          </a:xfrm>
          <a:prstGeom prst="rect">
            <a:avLst/>
          </a:prstGeom>
        </p:spPr>
      </p:pic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D8C6F6FC-F0FC-4347-8A78-9D6728488D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23963" y="5290457"/>
            <a:ext cx="9781416" cy="987942"/>
          </a:xfrm>
        </p:spPr>
        <p:txBody>
          <a:bodyPr lIns="0" rIns="0">
            <a:noAutofit/>
          </a:bodyPr>
          <a:lstStyle>
            <a:lvl1pPr marL="0" indent="0">
              <a:buNone/>
              <a:defRPr sz="2400"/>
            </a:lvl1pPr>
            <a:lvl2pPr marL="279400" indent="-265113">
              <a:buClr>
                <a:srgbClr val="8DA8B7"/>
              </a:buClr>
              <a:buFont typeface="Font di sistema regolare"/>
              <a:buChar char="/"/>
              <a:tabLst/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</p:txBody>
      </p:sp>
      <p:sp>
        <p:nvSpPr>
          <p:cNvPr id="9" name="Segnaposto immagine 4">
            <a:extLst>
              <a:ext uri="{FF2B5EF4-FFF2-40B4-BE49-F238E27FC236}">
                <a16:creationId xmlns:a16="http://schemas.microsoft.com/office/drawing/2014/main" id="{CA483514-540D-FE4C-A3B9-AFD39D3772E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53379" y="1712255"/>
            <a:ext cx="4752000" cy="3432972"/>
          </a:xfrm>
          <a:solidFill>
            <a:srgbClr val="8DA8B7"/>
          </a:solidFill>
          <a:ln>
            <a:solidFill>
              <a:srgbClr val="8DA8B7"/>
            </a:solidFill>
          </a:ln>
        </p:spPr>
        <p:txBody>
          <a:bodyPr/>
          <a:lstStyle/>
          <a:p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11" name="Segnaposto immagine 4">
            <a:extLst>
              <a:ext uri="{FF2B5EF4-FFF2-40B4-BE49-F238E27FC236}">
                <a16:creationId xmlns:a16="http://schemas.microsoft.com/office/drawing/2014/main" id="{13E36186-6C77-2244-A086-A7BBA494624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223963" y="1712255"/>
            <a:ext cx="4752000" cy="3432972"/>
          </a:xfrm>
          <a:solidFill>
            <a:srgbClr val="8DA8B7"/>
          </a:solidFill>
          <a:ln>
            <a:solidFill>
              <a:srgbClr val="8DA8B7"/>
            </a:solidFill>
          </a:ln>
        </p:spPr>
        <p:txBody>
          <a:bodyPr/>
          <a:lstStyle/>
          <a:p>
            <a:r>
              <a:rPr lang="it-IT"/>
              <a:t>Fare clic sull'icona per inserire un'immagine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1237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gra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immagine 4">
            <a:extLst>
              <a:ext uri="{FF2B5EF4-FFF2-40B4-BE49-F238E27FC236}">
                <a16:creationId xmlns:a16="http://schemas.microsoft.com/office/drawing/2014/main" id="{21B3D713-96C9-EE4C-8DEE-DCE29951455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1712254"/>
            <a:ext cx="12192000" cy="5145745"/>
          </a:xfrm>
          <a:solidFill>
            <a:srgbClr val="8DA8B7"/>
          </a:solidFill>
          <a:ln>
            <a:solidFill>
              <a:srgbClr val="8DA8B7"/>
            </a:solidFill>
          </a:ln>
        </p:spPr>
        <p:txBody>
          <a:bodyPr/>
          <a:lstStyle/>
          <a:p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DEF3E3A-D34D-814B-A152-407B97340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000" y="676799"/>
            <a:ext cx="9781418" cy="684000"/>
          </a:xfrm>
          <a:prstGeom prst="rect">
            <a:avLst/>
          </a:prstGeom>
          <a:noFill/>
        </p:spPr>
        <p:txBody>
          <a:bodyPr wrap="none" lIns="0" rIns="0" rtlCol="0" anchor="t">
            <a:noAutofit/>
          </a:bodyPr>
          <a:lstStyle>
            <a:lvl1pPr>
              <a:defRPr lang="it-IT" sz="4400">
                <a:solidFill>
                  <a:srgbClr val="8FA8B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>
              <a:lnSpc>
                <a:spcPct val="80000"/>
              </a:lnSpc>
            </a:pPr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511D10-2D78-574F-9718-CFDAF52EC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52114" y="6404506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F1647C3-F8D9-E144-B01B-3F3D24DD3EF8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85E2DBE3-78D6-704F-BC1F-D8A365A402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745" y="205426"/>
            <a:ext cx="534531" cy="43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737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ltima">
    <p:bg>
      <p:bgPr>
        <a:solidFill>
          <a:srgbClr val="8DA8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A21BD073-7E61-6D42-B125-6E83B0654EC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68610" y="2115123"/>
            <a:ext cx="2854779" cy="2306008"/>
          </a:xfrm>
          <a:prstGeom prst="rect">
            <a:avLst/>
          </a:prstGeom>
        </p:spPr>
      </p:pic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463B70BE-337D-6144-84B6-6AEDC713285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39930" y="4783015"/>
            <a:ext cx="3389312" cy="1702191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433741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ABC0B1E-1E6C-A443-9497-3E0D3770283F}" type="datetimeFigureOut">
              <a:rPr lang="it-IT" smtClean="0"/>
              <a:pPr/>
              <a:t>09/02/2021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07D3318-02D1-0C41-8876-99D9DF9842AC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661C37D7-D272-564B-9EF4-594883F91757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745" y="205426"/>
            <a:ext cx="534531" cy="43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480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6" r:id="rId2"/>
    <p:sldLayoutId id="2147483684" r:id="rId3"/>
    <p:sldLayoutId id="2147483687" r:id="rId4"/>
    <p:sldLayoutId id="2147483689" r:id="rId5"/>
    <p:sldLayoutId id="2147483688" r:id="rId6"/>
    <p:sldLayoutId id="2147483690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8DA8B7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olo 11">
            <a:extLst>
              <a:ext uri="{FF2B5EF4-FFF2-40B4-BE49-F238E27FC236}">
                <a16:creationId xmlns:a16="http://schemas.microsoft.com/office/drawing/2014/main" id="{40E76326-8130-7E49-BF0A-3E5EFF2217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85242" y="4886235"/>
            <a:ext cx="9144000" cy="1200329"/>
          </a:xfrm>
        </p:spPr>
        <p:txBody>
          <a:bodyPr/>
          <a:lstStyle/>
          <a:p>
            <a:r>
              <a:rPr lang="it-IT" dirty="0"/>
              <a:t>PROPOSTA R&amp;D PROGETTO IRISS</a:t>
            </a:r>
            <a:br>
              <a:rPr lang="it-IT" dirty="0"/>
            </a:br>
            <a:r>
              <a:rPr lang="it-IT" dirty="0"/>
              <a:t>ID000 – </a:t>
            </a:r>
            <a:r>
              <a:rPr lang="it-IT" b="1" dirty="0"/>
              <a:t>ACRONIMO</a:t>
            </a:r>
            <a:br>
              <a:rPr lang="it-IT" dirty="0"/>
            </a:br>
            <a:r>
              <a:rPr lang="it-IT" b="1" dirty="0"/>
              <a:t>WP xx - </a:t>
            </a:r>
            <a:r>
              <a:rPr lang="it-IT" b="1" dirty="0" err="1"/>
              <a:t>yy</a:t>
            </a:r>
            <a:br>
              <a:rPr lang="it-IT" dirty="0"/>
            </a:br>
            <a:endParaRPr lang="it-IT" dirty="0"/>
          </a:p>
        </p:txBody>
      </p:sp>
      <p:sp>
        <p:nvSpPr>
          <p:cNvPr id="13" name="Sottotitolo 12">
            <a:extLst>
              <a:ext uri="{FF2B5EF4-FFF2-40B4-BE49-F238E27FC236}">
                <a16:creationId xmlns:a16="http://schemas.microsoft.com/office/drawing/2014/main" id="{A7ECECDD-3B53-EF4D-82BE-2B8FECBEE2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XX Marzo 2021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DB4F6A04-AE23-47EB-8AC4-78D4F37AEC14}"/>
              </a:ext>
            </a:extLst>
          </p:cNvPr>
          <p:cNvSpPr/>
          <p:nvPr/>
        </p:nvSpPr>
        <p:spPr>
          <a:xfrm>
            <a:off x="8419923" y="2489886"/>
            <a:ext cx="3509319" cy="187822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INSERIRE</a:t>
            </a:r>
          </a:p>
          <a:p>
            <a:pPr algn="ctr"/>
            <a:r>
              <a:rPr lang="it-IT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 UNIVERSITÀ / CENTRO RICERCA</a:t>
            </a:r>
          </a:p>
        </p:txBody>
      </p:sp>
    </p:spTree>
    <p:extLst>
      <p:ext uri="{BB962C8B-B14F-4D97-AF65-F5344CB8AC3E}">
        <p14:creationId xmlns:p14="http://schemas.microsoft.com/office/powerpoint/2010/main" val="2444625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E4E339-8D66-4646-9A15-D94FE8C4B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000" y="676799"/>
            <a:ext cx="9781456" cy="684000"/>
          </a:xfrm>
        </p:spPr>
        <p:txBody>
          <a:bodyPr/>
          <a:lstStyle/>
          <a:p>
            <a:r>
              <a:rPr lang="it-IT" b="1" dirty="0"/>
              <a:t>Capacità:</a:t>
            </a:r>
            <a:r>
              <a:rPr lang="it-IT" dirty="0"/>
              <a:t> il gruppo di lavoro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66A8F42A-DDBD-47B1-97C5-5E90C323F750}"/>
              </a:ext>
            </a:extLst>
          </p:cNvPr>
          <p:cNvSpPr/>
          <p:nvPr/>
        </p:nvSpPr>
        <p:spPr>
          <a:xfrm>
            <a:off x="331485" y="1261558"/>
            <a:ext cx="11520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88900"/>
            <a:r>
              <a:rPr lang="it-IT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Breve descrizione del gruppo di lavoro, </a:t>
            </a:r>
            <a:r>
              <a:rPr lang="it-IT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it-IT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3 righe:</a:t>
            </a:r>
          </a:p>
          <a:p>
            <a:pPr indent="-88900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Riga 2</a:t>
            </a:r>
          </a:p>
          <a:p>
            <a:pPr indent="-88900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Riga 3 ---------------------------------------------------------------------------------------------------------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C3123E86-F7ED-4FA7-90D6-CA0DCCB0FB0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31485" y="2402958"/>
            <a:ext cx="1245572" cy="1260000"/>
          </a:xfrm>
          <a:prstGeom prst="ellipse">
            <a:avLst/>
          </a:prstGeom>
          <a:ln w="63500" cap="rnd"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FFF26D4F-D512-4748-AD74-C26D0EE413CD}"/>
              </a:ext>
            </a:extLst>
          </p:cNvPr>
          <p:cNvSpPr/>
          <p:nvPr/>
        </p:nvSpPr>
        <p:spPr>
          <a:xfrm>
            <a:off x="1743058" y="2432794"/>
            <a:ext cx="41511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8DA8B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Responsabile Scientifico:</a:t>
            </a:r>
          </a:p>
          <a:p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Nome Cognome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Breve descrizione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achievement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scientifico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B9A98D3C-1A0B-459F-A8C6-23FC7AE8CD6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31485" y="3851192"/>
            <a:ext cx="1245572" cy="1260000"/>
          </a:xfrm>
          <a:prstGeom prst="ellipse">
            <a:avLst/>
          </a:prstGeom>
          <a:ln w="63500" cap="rnd"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842576A8-6B5A-4426-8586-771A8E4A2846}"/>
              </a:ext>
            </a:extLst>
          </p:cNvPr>
          <p:cNvSpPr/>
          <p:nvPr/>
        </p:nvSpPr>
        <p:spPr>
          <a:xfrm>
            <a:off x="1743058" y="3881028"/>
            <a:ext cx="41511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Nome Cognome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Breve descrizione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achievement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scientifico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4D65459F-1504-4443-BA96-90BC38CA299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40515" y="5319044"/>
            <a:ext cx="1245572" cy="1260000"/>
          </a:xfrm>
          <a:prstGeom prst="ellipse">
            <a:avLst/>
          </a:prstGeom>
          <a:ln w="63500" cap="rnd"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2" name="Rettangolo 11">
            <a:extLst>
              <a:ext uri="{FF2B5EF4-FFF2-40B4-BE49-F238E27FC236}">
                <a16:creationId xmlns:a16="http://schemas.microsoft.com/office/drawing/2014/main" id="{CCD4E5C0-E42B-412A-94B2-56B41A97ACC7}"/>
              </a:ext>
            </a:extLst>
          </p:cNvPr>
          <p:cNvSpPr/>
          <p:nvPr/>
        </p:nvSpPr>
        <p:spPr>
          <a:xfrm>
            <a:off x="1752088" y="5348880"/>
            <a:ext cx="41511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Nome Cognome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Breve descrizione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achievement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scientifico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CADC6B85-FD5E-438F-A2E5-ADFD30E75CE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903204" y="2402958"/>
            <a:ext cx="1245572" cy="1260000"/>
          </a:xfrm>
          <a:prstGeom prst="ellipse">
            <a:avLst/>
          </a:prstGeom>
          <a:ln w="63500" cap="rnd"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27C8EE68-D6F9-4590-97DF-DAE1E6AFBA16}"/>
              </a:ext>
            </a:extLst>
          </p:cNvPr>
          <p:cNvSpPr/>
          <p:nvPr/>
        </p:nvSpPr>
        <p:spPr>
          <a:xfrm>
            <a:off x="7314777" y="2432794"/>
            <a:ext cx="41511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Nome Cognome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Breve descrizione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achievement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scientifico</a:t>
            </a: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E1F9472A-690A-400D-B8C3-C62A562B3A2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903204" y="3851192"/>
            <a:ext cx="1245572" cy="1260000"/>
          </a:xfrm>
          <a:prstGeom prst="ellipse">
            <a:avLst/>
          </a:prstGeom>
          <a:ln w="63500" cap="rnd"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6" name="Rettangolo 15">
            <a:extLst>
              <a:ext uri="{FF2B5EF4-FFF2-40B4-BE49-F238E27FC236}">
                <a16:creationId xmlns:a16="http://schemas.microsoft.com/office/drawing/2014/main" id="{76425BB2-7206-4043-BA34-4B6A7191B906}"/>
              </a:ext>
            </a:extLst>
          </p:cNvPr>
          <p:cNvSpPr/>
          <p:nvPr/>
        </p:nvSpPr>
        <p:spPr>
          <a:xfrm>
            <a:off x="7314777" y="3881028"/>
            <a:ext cx="41511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Nome Cognome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Breve descrizione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achievement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scientifico</a:t>
            </a:r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id="{B1F19308-27C3-4F37-ACAF-A3F40786218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5912234" y="5319044"/>
            <a:ext cx="1245572" cy="1260000"/>
          </a:xfrm>
          <a:prstGeom prst="ellipse">
            <a:avLst/>
          </a:prstGeom>
          <a:ln w="63500" cap="rnd"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38AEEC2B-3165-4363-8AB6-99A0BA93F0E4}"/>
              </a:ext>
            </a:extLst>
          </p:cNvPr>
          <p:cNvSpPr/>
          <p:nvPr/>
        </p:nvSpPr>
        <p:spPr>
          <a:xfrm>
            <a:off x="7323807" y="5348880"/>
            <a:ext cx="41511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Nome Cognome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Breve descrizione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achievement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scientifico</a:t>
            </a:r>
          </a:p>
        </p:txBody>
      </p:sp>
    </p:spTree>
    <p:extLst>
      <p:ext uri="{BB962C8B-B14F-4D97-AF65-F5344CB8AC3E}">
        <p14:creationId xmlns:p14="http://schemas.microsoft.com/office/powerpoint/2010/main" val="4179076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E4E339-8D66-4646-9A15-D94FE8C4B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000" y="676799"/>
            <a:ext cx="9781456" cy="684000"/>
          </a:xfrm>
        </p:spPr>
        <p:txBody>
          <a:bodyPr/>
          <a:lstStyle/>
          <a:p>
            <a:r>
              <a:rPr lang="it-IT" b="1" dirty="0"/>
              <a:t>Capacità:</a:t>
            </a:r>
            <a:r>
              <a:rPr lang="it-IT" dirty="0"/>
              <a:t> risorse e pubblicazioni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E56324D4-E237-4752-9FF2-D4ABC908B813}"/>
              </a:ext>
            </a:extLst>
          </p:cNvPr>
          <p:cNvSpPr/>
          <p:nvPr/>
        </p:nvSpPr>
        <p:spPr>
          <a:xfrm>
            <a:off x="2665733" y="1633984"/>
            <a:ext cx="91947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88900"/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Breve descrizione di altre risorse hardware o software a disposizione del gruppo di lavoro:</a:t>
            </a:r>
          </a:p>
          <a:p>
            <a:pPr indent="-88900"/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Riga</a:t>
            </a:r>
          </a:p>
          <a:p>
            <a:pPr indent="-88900"/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Riga</a:t>
            </a:r>
          </a:p>
          <a:p>
            <a:pPr indent="-88900"/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Riga</a:t>
            </a:r>
          </a:p>
          <a:p>
            <a:pPr indent="-88900"/>
            <a:r>
              <a:rPr lang="it-IT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Riga</a:t>
            </a:r>
          </a:p>
        </p:txBody>
      </p:sp>
      <p:pic>
        <p:nvPicPr>
          <p:cNvPr id="4" name="Elemento grafico 3">
            <a:extLst>
              <a:ext uri="{FF2B5EF4-FFF2-40B4-BE49-F238E27FC236}">
                <a16:creationId xmlns:a16="http://schemas.microsoft.com/office/drawing/2014/main" id="{482D8021-0DD6-4DF6-856D-60DE7A71BC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977" y="1683244"/>
            <a:ext cx="1655805" cy="1655805"/>
          </a:xfrm>
          <a:prstGeom prst="rect">
            <a:avLst/>
          </a:prstGeom>
        </p:spPr>
      </p:pic>
      <p:pic>
        <p:nvPicPr>
          <p:cNvPr id="5" name="Elemento grafico 4">
            <a:extLst>
              <a:ext uri="{FF2B5EF4-FFF2-40B4-BE49-F238E27FC236}">
                <a16:creationId xmlns:a16="http://schemas.microsoft.com/office/drawing/2014/main" id="{2BCD2D10-405B-468F-975E-3DA2EEF079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159235" y="4241336"/>
            <a:ext cx="1692250" cy="1692250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DBF1BABA-73BD-4A32-ABE9-323EB5E16FD2}"/>
              </a:ext>
            </a:extLst>
          </p:cNvPr>
          <p:cNvSpPr/>
          <p:nvPr/>
        </p:nvSpPr>
        <p:spPr>
          <a:xfrm>
            <a:off x="235571" y="4226422"/>
            <a:ext cx="919478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88900"/>
            <a:r>
              <a:rPr lang="it-IT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Breve descrizione ed eventuali link ad elenchi di pubblicazioni inerenti le tematiche della ricerca proposta</a:t>
            </a:r>
          </a:p>
          <a:p>
            <a:pPr indent="-88900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Riga</a:t>
            </a:r>
          </a:p>
          <a:p>
            <a:pPr indent="-88900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Riga</a:t>
            </a:r>
          </a:p>
          <a:p>
            <a:pPr indent="-88900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Riga</a:t>
            </a:r>
          </a:p>
          <a:p>
            <a:pPr indent="-88900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Riga</a:t>
            </a:r>
          </a:p>
        </p:txBody>
      </p:sp>
    </p:spTree>
    <p:extLst>
      <p:ext uri="{BB962C8B-B14F-4D97-AF65-F5344CB8AC3E}">
        <p14:creationId xmlns:p14="http://schemas.microsoft.com/office/powerpoint/2010/main" val="1809968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E4E339-8D66-4646-9A15-D94FE8C4B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000" y="676799"/>
            <a:ext cx="9781456" cy="684000"/>
          </a:xfrm>
        </p:spPr>
        <p:txBody>
          <a:bodyPr/>
          <a:lstStyle/>
          <a:p>
            <a:r>
              <a:rPr lang="it-IT" b="1" dirty="0"/>
              <a:t>Capacità:</a:t>
            </a:r>
            <a:r>
              <a:rPr lang="it-IT" dirty="0"/>
              <a:t> referenze industriali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56DB6D3B-9EAE-49AF-8959-46770E2B8215}"/>
              </a:ext>
            </a:extLst>
          </p:cNvPr>
          <p:cNvSpPr/>
          <p:nvPr/>
        </p:nvSpPr>
        <p:spPr>
          <a:xfrm>
            <a:off x="331485" y="1261558"/>
            <a:ext cx="11520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88900"/>
            <a:r>
              <a:rPr lang="it-IT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Breve descrizione delle tematiche e aziende su/con cui si lavora</a:t>
            </a:r>
          </a:p>
          <a:p>
            <a:pPr indent="-88900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Riga 2</a:t>
            </a:r>
          </a:p>
          <a:p>
            <a:pPr indent="-88900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Riga 3 ----------- </a:t>
            </a:r>
            <a:r>
              <a:rPr lang="it-IT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NB: non usare nomi di clienti se collaborazione non già di pubblico dominio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------------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91E607C1-E128-42DF-A359-D1D45BF7D9E3}"/>
              </a:ext>
            </a:extLst>
          </p:cNvPr>
          <p:cNvSpPr/>
          <p:nvPr/>
        </p:nvSpPr>
        <p:spPr>
          <a:xfrm>
            <a:off x="331484" y="2337172"/>
            <a:ext cx="5649185" cy="1890058"/>
          </a:xfrm>
          <a:prstGeom prst="roundRect">
            <a:avLst>
              <a:gd name="adj" fmla="val 12438"/>
            </a:avLst>
          </a:prstGeom>
          <a:solidFill>
            <a:srgbClr val="8DA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Progetto XXXX: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Breve descrizione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3 righe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Riga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Riga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Motivo per cui il progetto è importante/ rilevante</a:t>
            </a: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DAAC487B-6F94-42B9-ACDF-BFC0AA6F5502}"/>
              </a:ext>
            </a:extLst>
          </p:cNvPr>
          <p:cNvSpPr/>
          <p:nvPr/>
        </p:nvSpPr>
        <p:spPr>
          <a:xfrm>
            <a:off x="6202299" y="2337173"/>
            <a:ext cx="5649185" cy="1856125"/>
          </a:xfrm>
          <a:prstGeom prst="roundRect">
            <a:avLst>
              <a:gd name="adj" fmla="val 12206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r>
              <a:rPr lang="it-I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Progetto XXXX:</a:t>
            </a:r>
          </a:p>
          <a:p>
            <a:r>
              <a:rPr 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Breve descrizione </a:t>
            </a:r>
            <a:r>
              <a:rPr lang="it-IT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righe</a:t>
            </a:r>
          </a:p>
          <a:p>
            <a:r>
              <a:rPr 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Riga</a:t>
            </a:r>
          </a:p>
          <a:p>
            <a:r>
              <a:rPr 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Riga</a:t>
            </a:r>
          </a:p>
          <a:p>
            <a:r>
              <a:rPr 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Motivo per cui il progetto è importante/ rilevante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9E3526A7-2EBB-476C-8A3B-48C5C8A6F0C3}"/>
              </a:ext>
            </a:extLst>
          </p:cNvPr>
          <p:cNvSpPr/>
          <p:nvPr/>
        </p:nvSpPr>
        <p:spPr>
          <a:xfrm>
            <a:off x="331484" y="4416365"/>
            <a:ext cx="5649185" cy="1856125"/>
          </a:xfrm>
          <a:prstGeom prst="roundRect">
            <a:avLst>
              <a:gd name="adj" fmla="val 14754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r>
              <a:rPr lang="it-I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Progetto XXXX:</a:t>
            </a:r>
          </a:p>
          <a:p>
            <a:r>
              <a:rPr 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Breve descrizione </a:t>
            </a:r>
            <a:r>
              <a:rPr lang="it-IT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righe</a:t>
            </a:r>
          </a:p>
          <a:p>
            <a:r>
              <a:rPr 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Riga</a:t>
            </a:r>
          </a:p>
          <a:p>
            <a:r>
              <a:rPr 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Riga</a:t>
            </a:r>
          </a:p>
          <a:p>
            <a:r>
              <a:rPr lang="it-IT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Motivo per cui il progetto è importante/ rilevante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5C19B9C5-5587-40CD-A5E9-7070CBF24BBE}"/>
              </a:ext>
            </a:extLst>
          </p:cNvPr>
          <p:cNvSpPr/>
          <p:nvPr/>
        </p:nvSpPr>
        <p:spPr>
          <a:xfrm>
            <a:off x="6202298" y="4416365"/>
            <a:ext cx="5649185" cy="1890058"/>
          </a:xfrm>
          <a:prstGeom prst="roundRect">
            <a:avLst>
              <a:gd name="adj" fmla="val 12438"/>
            </a:avLst>
          </a:prstGeom>
          <a:solidFill>
            <a:srgbClr val="8DA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noAutofit/>
          </a:bodyPr>
          <a:lstStyle/>
          <a:p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Progetto XXXX: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Breve descrizione </a:t>
            </a:r>
            <a:r>
              <a:rPr lang="it-IT" dirty="0" err="1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3 righe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Riga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Riga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Motivo per cui il progetto è importante/rilevante</a:t>
            </a:r>
          </a:p>
        </p:txBody>
      </p:sp>
    </p:spTree>
    <p:extLst>
      <p:ext uri="{BB962C8B-B14F-4D97-AF65-F5344CB8AC3E}">
        <p14:creationId xmlns:p14="http://schemas.microsoft.com/office/powerpoint/2010/main" val="2343633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E4E339-8D66-4646-9A15-D94FE8C4B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000" y="676799"/>
            <a:ext cx="9781456" cy="684000"/>
          </a:xfrm>
        </p:spPr>
        <p:txBody>
          <a:bodyPr/>
          <a:lstStyle/>
          <a:p>
            <a:r>
              <a:rPr lang="it-IT" b="1" dirty="0"/>
              <a:t>WP XX:</a:t>
            </a:r>
            <a:r>
              <a:rPr lang="it-IT" dirty="0"/>
              <a:t> la proposta progettuale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9B2B6512-8CAD-4487-9093-EFCFFBB29C97}"/>
              </a:ext>
            </a:extLst>
          </p:cNvPr>
          <p:cNvSpPr/>
          <p:nvPr/>
        </p:nvSpPr>
        <p:spPr>
          <a:xfrm>
            <a:off x="331485" y="1261558"/>
            <a:ext cx="11520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88900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Inserire una descrizione breve ma dettagliata delle attività per rispondere alle richieste dell’Azienda</a:t>
            </a:r>
          </a:p>
          <a:p>
            <a:pPr indent="-88900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Se opportuno «alleggerire» la pagina con della grafica</a:t>
            </a:r>
          </a:p>
          <a:p>
            <a:pPr indent="-88900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NB: se necessario replicare questa slide per ogni WP su cui si propone di collaborare</a:t>
            </a:r>
          </a:p>
        </p:txBody>
      </p:sp>
    </p:spTree>
    <p:extLst>
      <p:ext uri="{BB962C8B-B14F-4D97-AF65-F5344CB8AC3E}">
        <p14:creationId xmlns:p14="http://schemas.microsoft.com/office/powerpoint/2010/main" val="4029478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E4E339-8D66-4646-9A15-D94FE8C4B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4000" y="676799"/>
            <a:ext cx="9781456" cy="684000"/>
          </a:xfrm>
        </p:spPr>
        <p:txBody>
          <a:bodyPr/>
          <a:lstStyle/>
          <a:p>
            <a:r>
              <a:rPr lang="it-IT" b="1" dirty="0"/>
              <a:t>Output e Deliverables</a:t>
            </a:r>
            <a:r>
              <a:rPr lang="it-IT" dirty="0"/>
              <a:t> attesi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7020EDDE-B9C9-4697-92F1-652EFCEE7FF5}"/>
              </a:ext>
            </a:extLst>
          </p:cNvPr>
          <p:cNvSpPr/>
          <p:nvPr/>
        </p:nvSpPr>
        <p:spPr>
          <a:xfrm>
            <a:off x="331485" y="1261558"/>
            <a:ext cx="1152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88900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Indicare l’output finale dello svolgimento dell’attività sopra descritta, che sarà condiviso in almeno un meeting finale con l’Azienda e potrà essere l’input di un successivo WP</a:t>
            </a:r>
          </a:p>
          <a:p>
            <a:pPr indent="-88900"/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88900"/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NB: non inserire in queste slide la proposta economica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D61F6501-51EE-449B-9691-DC82429AD2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55299"/>
              </p:ext>
            </p:extLst>
          </p:nvPr>
        </p:nvGraphicFramePr>
        <p:xfrm>
          <a:off x="331485" y="4397016"/>
          <a:ext cx="11519999" cy="192024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816039">
                  <a:extLst>
                    <a:ext uri="{9D8B030D-6E8A-4147-A177-3AD203B41FA5}">
                      <a16:colId xmlns:a16="http://schemas.microsoft.com/office/drawing/2014/main" val="1602942734"/>
                    </a:ext>
                  </a:extLst>
                </a:gridCol>
                <a:gridCol w="5061675">
                  <a:extLst>
                    <a:ext uri="{9D8B030D-6E8A-4147-A177-3AD203B41FA5}">
                      <a16:colId xmlns:a16="http://schemas.microsoft.com/office/drawing/2014/main" val="3168555997"/>
                    </a:ext>
                  </a:extLst>
                </a:gridCol>
                <a:gridCol w="1735818">
                  <a:extLst>
                    <a:ext uri="{9D8B030D-6E8A-4147-A177-3AD203B41FA5}">
                      <a16:colId xmlns:a16="http://schemas.microsoft.com/office/drawing/2014/main" val="3080883008"/>
                    </a:ext>
                  </a:extLst>
                </a:gridCol>
                <a:gridCol w="2906467">
                  <a:extLst>
                    <a:ext uri="{9D8B030D-6E8A-4147-A177-3AD203B41FA5}">
                      <a16:colId xmlns:a16="http://schemas.microsoft.com/office/drawing/2014/main" val="25963385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WP/Task</a:t>
                      </a:r>
                    </a:p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solidFill>
                      <a:srgbClr val="8DA8B7"/>
                    </a:solidFill>
                  </a:tcPr>
                </a:tc>
                <a:tc>
                  <a:txBody>
                    <a:bodyPr/>
                    <a:lstStyle/>
                    <a:p>
                      <a:pPr marL="15875" indent="0" algn="ctr">
                        <a:spcAft>
                          <a:spcPts val="0"/>
                        </a:spcAft>
                        <a:tabLst/>
                      </a:pPr>
                      <a:r>
                        <a:rPr lang="it-IT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Deliverable</a:t>
                      </a:r>
                      <a:endParaRPr lang="it-IT" sz="1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it-IT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it-IT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solidFill>
                      <a:srgbClr val="8DA8B7"/>
                    </a:solidFill>
                  </a:tcPr>
                </a:tc>
                <a:tc>
                  <a:txBody>
                    <a:bodyPr/>
                    <a:lstStyle/>
                    <a:p>
                      <a:pPr marL="15875" indent="0" algn="ctr">
                        <a:spcAft>
                          <a:spcPts val="0"/>
                        </a:spcAft>
                        <a:tabLst/>
                      </a:pPr>
                      <a:r>
                        <a:rPr lang="it-IT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Tempo di consegna</a:t>
                      </a:r>
                      <a:endParaRPr lang="it-IT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solidFill>
                      <a:srgbClr val="8DA8B7"/>
                    </a:solidFill>
                  </a:tcPr>
                </a:tc>
                <a:tc>
                  <a:txBody>
                    <a:bodyPr/>
                    <a:lstStyle/>
                    <a:p>
                      <a:pPr marL="15875" indent="0" algn="ctr">
                        <a:spcAft>
                          <a:spcPts val="0"/>
                        </a:spcAft>
                        <a:tabLst/>
                      </a:pPr>
                      <a:r>
                        <a:rPr lang="it-IT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Responsabile scientifico</a:t>
                      </a:r>
                      <a:endParaRPr lang="it-IT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solidFill>
                      <a:srgbClr val="8DA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8282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5875" indent="0" algn="just">
                        <a:spcAft>
                          <a:spcPts val="0"/>
                        </a:spcAft>
                        <a:tabLst/>
                      </a:pPr>
                      <a:r>
                        <a:rPr lang="it-IT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…….</a:t>
                      </a:r>
                      <a:endParaRPr lang="it-IT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6000" marR="36000" marT="0" marB="0">
                    <a:solidFill>
                      <a:srgbClr val="8DA8B7"/>
                    </a:solidFill>
                  </a:tcPr>
                </a:tc>
                <a:tc>
                  <a:txBody>
                    <a:bodyPr/>
                    <a:lstStyle/>
                    <a:p>
                      <a:pPr marL="15875" indent="0" algn="just" defTabSz="914400" rtl="0" eaLnBrk="1" latinLnBrk="0" hangingPunct="1">
                        <a:spcAft>
                          <a:spcPts val="0"/>
                        </a:spcAft>
                        <a:tabLst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…..</a:t>
                      </a:r>
                    </a:p>
                  </a:txBody>
                  <a:tcPr marL="36000" marR="3600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5875" indent="0" algn="ctr" defTabSz="914400" rtl="0" eaLnBrk="1" latinLnBrk="0" hangingPunct="1">
                        <a:spcAft>
                          <a:spcPts val="0"/>
                        </a:spcAft>
                        <a:tabLst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</a:t>
                      </a:r>
                    </a:p>
                  </a:txBody>
                  <a:tcPr marL="36000" marR="3600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5875" indent="0" algn="just" defTabSz="914400" rtl="0" eaLnBrk="1" latinLnBrk="0" hangingPunct="1">
                        <a:spcAft>
                          <a:spcPts val="0"/>
                        </a:spcAft>
                        <a:tabLst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8312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0" marB="0">
                    <a:solidFill>
                      <a:srgbClr val="8DA8B7"/>
                    </a:solidFill>
                  </a:tcPr>
                </a:tc>
                <a:tc>
                  <a:txBody>
                    <a:bodyPr/>
                    <a:lstStyle/>
                    <a:p>
                      <a:pPr marL="15875" indent="0" algn="just" defTabSz="914400" rtl="0" eaLnBrk="1" latinLnBrk="0" hangingPunct="1">
                        <a:spcAft>
                          <a:spcPts val="0"/>
                        </a:spcAft>
                        <a:tabLst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5875" indent="0" algn="ctr" defTabSz="914400" rtl="0" eaLnBrk="1" latinLnBrk="0" hangingPunct="1">
                        <a:spcAft>
                          <a:spcPts val="0"/>
                        </a:spcAft>
                        <a:tabLst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5875" indent="0" algn="just" defTabSz="914400" rtl="0" eaLnBrk="1" latinLnBrk="0" hangingPunct="1">
                        <a:spcAft>
                          <a:spcPts val="0"/>
                        </a:spcAft>
                        <a:tabLst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743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0" marB="0">
                    <a:solidFill>
                      <a:srgbClr val="8DA8B7"/>
                    </a:solidFill>
                  </a:tcPr>
                </a:tc>
                <a:tc>
                  <a:txBody>
                    <a:bodyPr/>
                    <a:lstStyle/>
                    <a:p>
                      <a:pPr marL="15875" indent="0" algn="just" defTabSz="914400" rtl="0" eaLnBrk="1" latinLnBrk="0" hangingPunct="1">
                        <a:spcAft>
                          <a:spcPts val="0"/>
                        </a:spcAft>
                        <a:tabLst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5875" indent="0" algn="ctr" defTabSz="914400" rtl="0" eaLnBrk="1" latinLnBrk="0" hangingPunct="1">
                        <a:spcAft>
                          <a:spcPts val="0"/>
                        </a:spcAft>
                        <a:tabLst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5875" indent="0" algn="just" defTabSz="914400" rtl="0" eaLnBrk="1" latinLnBrk="0" hangingPunct="1">
                        <a:spcAft>
                          <a:spcPts val="0"/>
                        </a:spcAft>
                        <a:tabLst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8609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0" marB="0">
                    <a:solidFill>
                      <a:srgbClr val="8DA8B7"/>
                    </a:solidFill>
                  </a:tcPr>
                </a:tc>
                <a:tc>
                  <a:txBody>
                    <a:bodyPr/>
                    <a:lstStyle/>
                    <a:p>
                      <a:pPr marL="15875" indent="0" algn="just" defTabSz="914400" rtl="0" eaLnBrk="1" latinLnBrk="0" hangingPunct="1">
                        <a:spcAft>
                          <a:spcPts val="0"/>
                        </a:spcAft>
                        <a:tabLst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5875" indent="0" algn="ctr" defTabSz="914400" rtl="0" eaLnBrk="1" latinLnBrk="0" hangingPunct="1">
                        <a:spcAft>
                          <a:spcPts val="0"/>
                        </a:spcAft>
                        <a:tabLst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5875" indent="0" algn="just" defTabSz="914400" rtl="0" eaLnBrk="1" latinLnBrk="0" hangingPunct="1">
                        <a:spcAft>
                          <a:spcPts val="0"/>
                        </a:spcAft>
                        <a:tabLst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443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algn="just"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0" marB="0">
                    <a:solidFill>
                      <a:srgbClr val="8DA8B7"/>
                    </a:solidFill>
                  </a:tcPr>
                </a:tc>
                <a:tc>
                  <a:txBody>
                    <a:bodyPr/>
                    <a:lstStyle/>
                    <a:p>
                      <a:pPr marL="15875" indent="0" algn="just" defTabSz="914400" rtl="0" eaLnBrk="1" latinLnBrk="0" hangingPunct="1">
                        <a:spcAft>
                          <a:spcPts val="0"/>
                        </a:spcAft>
                        <a:tabLst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5875" indent="0" algn="ctr" defTabSz="914400" rtl="0" eaLnBrk="1" latinLnBrk="0" hangingPunct="1">
                        <a:spcAft>
                          <a:spcPts val="0"/>
                        </a:spcAft>
                        <a:tabLst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5875" indent="0" algn="just" defTabSz="914400" rtl="0" eaLnBrk="1" latinLnBrk="0" hangingPunct="1">
                        <a:spcAft>
                          <a:spcPts val="0"/>
                        </a:spcAft>
                        <a:tabLst/>
                      </a:pPr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6000" marR="3600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43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3938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5E3A6C06-99E1-5142-ABD3-59EFB7C8B90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dirty="0"/>
              <a:t>Dimostrazione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dirty="0"/>
              <a:t>Formazione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dirty="0"/>
              <a:t>Progetti di innovazione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i="1" u="sng" dirty="0" err="1"/>
              <a:t>info@smact.cc</a:t>
            </a:r>
            <a:r>
              <a:rPr lang="it-IT" i="1" u="sng" dirty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18174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MACT_Template_Presentazione.pptx" id="{79C17964-77A3-6344-A9BE-320F1AF03B3A}" vid="{A10BF994-CD91-6244-BA83-5A756793414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4076B048063A44D965D0B0BE6C38D89" ma:contentTypeVersion="11" ma:contentTypeDescription="Creare un nuovo documento." ma:contentTypeScope="" ma:versionID="112d6b97022c13ea2d295df5694d31c4">
  <xsd:schema xmlns:xsd="http://www.w3.org/2001/XMLSchema" xmlns:xs="http://www.w3.org/2001/XMLSchema" xmlns:p="http://schemas.microsoft.com/office/2006/metadata/properties" xmlns:ns2="ab1b509c-1e2a-4101-aac1-931c747fe372" xmlns:ns3="a3fda517-cdbd-4b7c-bd11-d49677887c78" targetNamespace="http://schemas.microsoft.com/office/2006/metadata/properties" ma:root="true" ma:fieldsID="a89a2ebae1e2e97140ce90c37828a1b8" ns2:_="" ns3:_="">
    <xsd:import namespace="ab1b509c-1e2a-4101-aac1-931c747fe372"/>
    <xsd:import namespace="a3fda517-cdbd-4b7c-bd11-d49677887c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1b509c-1e2a-4101-aac1-931c747fe3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fda517-cdbd-4b7c-bd11-d49677887c7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497CB98-461A-463A-8AA4-36FCD4CCB2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C236843-1C81-428C-B1E5-C7BBBBEE0E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1b509c-1e2a-4101-aac1-931c747fe372"/>
    <ds:schemaRef ds:uri="a3fda517-cdbd-4b7c-bd11-d49677887c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4368D1-AA0B-4263-A1DF-58C8D2CF8DE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SMACT_Template_Presentazione</Template>
  <TotalTime>0</TotalTime>
  <Words>368</Words>
  <Application>Microsoft Office PowerPoint</Application>
  <PresentationFormat>Widescreen</PresentationFormat>
  <Paragraphs>94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0" baseType="lpstr">
      <vt:lpstr>Arial</vt:lpstr>
      <vt:lpstr>Font di sistema regolare</vt:lpstr>
      <vt:lpstr>Tema di Office</vt:lpstr>
      <vt:lpstr>PROPOSTA R&amp;D PROGETTO IRISS ID000 – ACRONIMO WP xx - yy </vt:lpstr>
      <vt:lpstr>Capacità: il gruppo di lavoro</vt:lpstr>
      <vt:lpstr>Capacità: risorse e pubblicazioni</vt:lpstr>
      <vt:lpstr>Capacità: referenze industriali</vt:lpstr>
      <vt:lpstr>WP XX: la proposta progettuale</vt:lpstr>
      <vt:lpstr>Output e Deliverables attesi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Luca Fabbri</dc:creator>
  <cp:lastModifiedBy>Luca Fabbri</cp:lastModifiedBy>
  <cp:revision>1</cp:revision>
  <dcterms:created xsi:type="dcterms:W3CDTF">2021-02-09T18:20:59Z</dcterms:created>
  <dcterms:modified xsi:type="dcterms:W3CDTF">2021-02-09T18:36:51Z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0x010100D4076B048063A44D965D0B0BE6C38D89</vt:lpwstr>
  </property>
</Properties>
</file>